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2208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2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6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7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0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3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F0000">
                <a:alpha val="50000"/>
              </a:srgbClr>
            </a:gs>
            <a:gs pos="18000">
              <a:schemeClr val="tx2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B401-EFEB-AD46-91C2-EA145093136F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62B4-E722-3044-908F-1AA2E236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155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Inauguration</a:t>
            </a:r>
            <a:r>
              <a:rPr lang="en-US" dirty="0" smtClean="0"/>
              <a:t> of George Washington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57127"/>
            <a:ext cx="9144000" cy="964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New York City (Capitol) April 30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1789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5857" y="5662787"/>
            <a:ext cx="76381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areas to take note of: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What personality traits does Washington display?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How do you think this will reflect on his as President?</a:t>
            </a:r>
            <a:endParaRPr lang="en-US" sz="2400" dirty="0"/>
          </a:p>
        </p:txBody>
      </p:sp>
      <p:pic>
        <p:nvPicPr>
          <p:cNvPr id="5" name="Picture 4" descr="washington_inaugural_add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0571"/>
            <a:ext cx="5533571" cy="3823194"/>
          </a:xfrm>
          <a:prstGeom prst="rect">
            <a:avLst/>
          </a:prstGeom>
        </p:spPr>
      </p:pic>
      <p:pic>
        <p:nvPicPr>
          <p:cNvPr id="6" name="Picture 5" descr="washinaugu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1877786"/>
            <a:ext cx="2902857" cy="42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0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rge_Washington_takes_the_Oath_of_Office_Inaugur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‘Precedent’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1403124"/>
            <a:ext cx="8813800" cy="765527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Precedent</a:t>
            </a:r>
            <a:r>
              <a:rPr lang="en-US" dirty="0" smtClean="0"/>
              <a:t>- a standard which others follow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85728"/>
            <a:ext cx="8527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major precedent set by Washington was establishing a ‘cabinet’ (group of advisors to help him run the country)</a:t>
            </a:r>
          </a:p>
        </p:txBody>
      </p:sp>
      <p:pic>
        <p:nvPicPr>
          <p:cNvPr id="5" name="Picture 4" descr="home-Bar-Cabinet-Outside-for-Kitchen-picture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71" y="3247558"/>
            <a:ext cx="2848429" cy="2848429"/>
          </a:xfrm>
          <a:prstGeom prst="rect">
            <a:avLst/>
          </a:prstGeom>
        </p:spPr>
      </p:pic>
      <p:pic>
        <p:nvPicPr>
          <p:cNvPr id="6" name="Picture 5" descr="p5_9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47558"/>
            <a:ext cx="4502819" cy="36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6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85"/>
            <a:ext cx="8229600" cy="7257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Big 2</a:t>
            </a:r>
            <a:endParaRPr lang="en-US" dirty="0"/>
          </a:p>
        </p:txBody>
      </p:sp>
      <p:pic>
        <p:nvPicPr>
          <p:cNvPr id="4" name="Picture 3" descr="Thomas_Jefferson_by_Rembrandt_Peale,_1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0001"/>
            <a:ext cx="3939882" cy="4698999"/>
          </a:xfrm>
          <a:prstGeom prst="rect">
            <a:avLst/>
          </a:prstGeom>
        </p:spPr>
      </p:pic>
      <p:pic>
        <p:nvPicPr>
          <p:cNvPr id="5" name="Picture 4" descr="alexander-hamilton-n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28" y="1270001"/>
            <a:ext cx="3880971" cy="4698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831335"/>
            <a:ext cx="413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Jefferson, Virginia, Anti-Federalist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7240" y="831335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Alexander Hamilton, New York, Federalist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180239"/>
            <a:ext cx="185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Secretary of State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15742" y="619190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Secretary of Treasury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9883" y="3262477"/>
            <a:ext cx="13231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00" dirty="0" smtClean="0"/>
              <a:t>VS</a:t>
            </a:r>
            <a:endParaRPr lang="en-US" sz="8200" dirty="0"/>
          </a:p>
        </p:txBody>
      </p:sp>
      <p:pic>
        <p:nvPicPr>
          <p:cNvPr id="13" name="Picture 12" descr="kapow-psd703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6" y="-206880"/>
            <a:ext cx="7348670" cy="70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92" y="5644382"/>
            <a:ext cx="4445001" cy="13062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Called “</a:t>
            </a:r>
            <a:r>
              <a:rPr lang="en-US" sz="2400" i="1" dirty="0" smtClean="0"/>
              <a:t>idealistic</a:t>
            </a:r>
            <a:r>
              <a:rPr lang="en-US" sz="2400" dirty="0" smtClean="0"/>
              <a:t> and a dreamer” by critics.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6286"/>
            <a:ext cx="2336800" cy="508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Jefferson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0857" y="-217366"/>
            <a:ext cx="2123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Hamilton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43779" y="6052373"/>
            <a:ext cx="4547811" cy="805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Jefferson said he was “dangerously </a:t>
            </a:r>
            <a:r>
              <a:rPr lang="en-US" sz="2200" i="1" dirty="0" smtClean="0"/>
              <a:t>aristocratic</a:t>
            </a:r>
            <a:r>
              <a:rPr lang="en-US" sz="2200" dirty="0" smtClean="0"/>
              <a:t>”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141792" y="638742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Lawyer and farm-owner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792" y="11004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Well educated in math, architecture, philosophy, etc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1792" y="2008348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Helped write Declaration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792" y="2481053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Was minister to France during Constitutional Convention (successor to Franklin)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792" y="368138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Thought minority wealthy members of the country were taking control at the expense of the masses.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1792" y="5172669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Soft spoken, not a great speaker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490520"/>
            <a:ext cx="4619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Born to a debtor in the Caribbean, little parental involvement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6793" y="1392796"/>
            <a:ext cx="469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Fought in the Revolution and was </a:t>
            </a:r>
            <a:r>
              <a:rPr lang="en-US" sz="2200" dirty="0" smtClean="0"/>
              <a:t>Washington’s aide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4586793" y="223918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Was N.Y. Representative at the Constitutional Convention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86793" y="3010916"/>
            <a:ext cx="4593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Wrote 51 of the 85 </a:t>
            </a:r>
            <a:r>
              <a:rPr lang="en-US" sz="2200" i="1" dirty="0"/>
              <a:t>Federalist Papers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6793" y="379040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Economic genius!...but a little paranoid of the poor masses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6793" y="457603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Rich should govern because </a:t>
            </a:r>
            <a:r>
              <a:rPr lang="en-US" sz="2200" dirty="0" smtClean="0"/>
              <a:t>“not </a:t>
            </a:r>
            <a:r>
              <a:rPr lang="en-US" sz="2200" dirty="0"/>
              <a:t>all men are angels</a:t>
            </a:r>
            <a:r>
              <a:rPr lang="en-US" sz="2200" dirty="0" smtClean="0"/>
              <a:t>.” Gov. should protect people from themselves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4615124" y="5636875"/>
            <a:ext cx="45448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dirty="0"/>
              <a:t>Very vocal about beliefs and practical</a:t>
            </a:r>
          </a:p>
        </p:txBody>
      </p:sp>
    </p:spTree>
    <p:extLst>
      <p:ext uri="{BB962C8B-B14F-4D97-AF65-F5344CB8AC3E}">
        <p14:creationId xmlns:p14="http://schemas.microsoft.com/office/powerpoint/2010/main" val="392026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efferson_vs._Hamilt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573" y="0"/>
            <a:ext cx="9208573" cy="6858000"/>
          </a:xfrm>
        </p:spPr>
      </p:pic>
    </p:spTree>
    <p:extLst>
      <p:ext uri="{BB962C8B-B14F-4D97-AF65-F5344CB8AC3E}">
        <p14:creationId xmlns:p14="http://schemas.microsoft.com/office/powerpoint/2010/main" val="56348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250</Words>
  <Application>Microsoft Macintosh PowerPoint</Application>
  <PresentationFormat>On-screen Show (4:3)</PresentationFormat>
  <Paragraphs>31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Inauguration of George Washington</vt:lpstr>
      <vt:lpstr>PowerPoint Presentation</vt:lpstr>
      <vt:lpstr>What is a ‘Precedent’</vt:lpstr>
      <vt:lpstr>The Big 2</vt:lpstr>
      <vt:lpstr>Jefferson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Inauguration of George Washington</dc:title>
  <dc:creator>LeferA</dc:creator>
  <cp:lastModifiedBy>LeferA</cp:lastModifiedBy>
  <cp:revision>14</cp:revision>
  <dcterms:created xsi:type="dcterms:W3CDTF">2015-06-04T21:14:25Z</dcterms:created>
  <dcterms:modified xsi:type="dcterms:W3CDTF">2015-06-05T12:13:58Z</dcterms:modified>
</cp:coreProperties>
</file>